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llan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lan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llan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84c73a728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84c73a728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84c73a728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84c73a72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75593bb3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75593bb3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&lt;a href="https://www.vecteezy.com/free-vector/stagecoach"&gt;Stagecoach Vectors by Vecteezy&lt;/a&gt;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8d90351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8d90351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84c73a6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84c73a6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75593bb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75593bb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75593bb3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75593bb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75593bb3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75593bb3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75593bb3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75593bb3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75593bb3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75593bb3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75593bb3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75593bb3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84c73a72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84c73a72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531" l="0" r="0" t="3531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731750"/>
            <a:ext cx="8520600" cy="16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highlight>
                  <a:srgbClr val="E6B8AF"/>
                </a:highlight>
                <a:latin typeface="Allan"/>
                <a:ea typeface="Allan"/>
                <a:cs typeface="Allan"/>
                <a:sym typeface="Allan"/>
              </a:rPr>
              <a:t>Stagecoach Road</a:t>
            </a:r>
            <a:endParaRPr sz="9600">
              <a:highlight>
                <a:srgbClr val="E6B8AF"/>
              </a:highlight>
              <a:latin typeface="Allan"/>
              <a:ea typeface="Allan"/>
              <a:cs typeface="Allan"/>
              <a:sym typeface="All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/>
        </p:nvSpPr>
        <p:spPr>
          <a:xfrm>
            <a:off x="0" y="4795500"/>
            <a:ext cx="69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Stagecoach Road as it is today (Railtrail Pelmewash Parkway)</a:t>
            </a:r>
            <a:endParaRPr i="1"/>
          </a:p>
        </p:txBody>
      </p:sp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00" y="218200"/>
            <a:ext cx="5987599" cy="44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/>
        </p:nvSpPr>
        <p:spPr>
          <a:xfrm>
            <a:off x="0" y="4795500"/>
            <a:ext cx="69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Stagecoach Road as it is today (Railtrail Pelmewash Parkway)</a:t>
            </a:r>
            <a:endParaRPr i="1"/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00" y="171200"/>
            <a:ext cx="5987599" cy="44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/>
        </p:nvSpPr>
        <p:spPr>
          <a:xfrm>
            <a:off x="503500" y="284650"/>
            <a:ext cx="8292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Allan"/>
                <a:ea typeface="Allan"/>
                <a:cs typeface="Allan"/>
                <a:sym typeface="Allan"/>
              </a:rPr>
              <a:t>Activity: The Sturdiest Stagecoach</a:t>
            </a:r>
            <a:endParaRPr sz="3900">
              <a:latin typeface="Allan"/>
              <a:ea typeface="Allan"/>
              <a:cs typeface="Allan"/>
              <a:sym typeface="Allan"/>
            </a:endParaRPr>
          </a:p>
        </p:txBody>
      </p:sp>
      <p:sp>
        <p:nvSpPr>
          <p:cNvPr id="116" name="Google Shape;116;p24"/>
          <p:cNvSpPr txBox="1"/>
          <p:nvPr/>
        </p:nvSpPr>
        <p:spPr>
          <a:xfrm>
            <a:off x="63450" y="719600"/>
            <a:ext cx="9017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-"/>
            </a:pPr>
            <a:r>
              <a:rPr lang="en-GB" sz="2700"/>
              <a:t>Can you build a Stagecoach that can get two passengers down a road with obstacles?</a:t>
            </a:r>
            <a:endParaRPr sz="2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117" name="Google Shape;117;p24"/>
          <p:cNvPicPr preferRelativeResize="0"/>
          <p:nvPr/>
        </p:nvPicPr>
        <p:blipFill rotWithShape="1">
          <a:blip r:embed="rId3">
            <a:alphaModFix/>
          </a:blip>
          <a:srcRect b="4623" l="11739" r="13010" t="4010"/>
          <a:stretch/>
        </p:blipFill>
        <p:spPr>
          <a:xfrm>
            <a:off x="2517000" y="2135925"/>
            <a:ext cx="3368550" cy="286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/>
        </p:nvSpPr>
        <p:spPr>
          <a:xfrm>
            <a:off x="188575" y="236900"/>
            <a:ext cx="8292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2021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Lake Country Heritage and Cultural Society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11255 Okanagan Center Road West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Lake Country, BC V4V 2J7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rights reserved. No part of this publication may be produced, stored in a retrieval system, or transmitted, in any form or by any means, electronic, mechanical, photocopying, recording, or otherwise, without prior written permission of the publisher.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/>
        </p:nvSpPr>
        <p:spPr>
          <a:xfrm>
            <a:off x="188575" y="4445200"/>
            <a:ext cx="76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https://www.vecteezy.com/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63" y="152400"/>
            <a:ext cx="826907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650" y="152400"/>
            <a:ext cx="628870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588" y="152400"/>
            <a:ext cx="648683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050" y="250138"/>
            <a:ext cx="5539900" cy="44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0" y="4743300"/>
            <a:ext cx="56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The Vernon to Okanagan Mission Stagecoach Road in 1890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138" y="152400"/>
            <a:ext cx="360582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/>
        </p:nvSpPr>
        <p:spPr>
          <a:xfrm>
            <a:off x="0" y="4795500"/>
            <a:ext cx="37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Hwy 97 along Woods Lake north, 1914 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075" y="152400"/>
            <a:ext cx="686985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113" y="152400"/>
            <a:ext cx="570377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0" y="4795500"/>
            <a:ext cx="69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Stagecoach Road as it is today (Railtrail Pelmewash Parkway)</a:t>
            </a:r>
            <a:endParaRPr i="1"/>
          </a:p>
        </p:txBody>
      </p:sp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200" y="326400"/>
            <a:ext cx="5987599" cy="44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